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31" d="100"/>
          <a:sy n="131" d="100"/>
        </p:scale>
        <p:origin x="-20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19EDE-F3FD-4185-AE83-0EBC60132F61}" type="datetimeFigureOut">
              <a:rPr lang="sr-Latn-RS" smtClean="0"/>
              <a:t>17.3.2020.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27A9E-CC62-41CB-8C26-C9E598B03692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2943274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19EDE-F3FD-4185-AE83-0EBC60132F61}" type="datetimeFigureOut">
              <a:rPr lang="sr-Latn-RS" smtClean="0"/>
              <a:t>17.3.2020.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27A9E-CC62-41CB-8C26-C9E598B03692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0091688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19EDE-F3FD-4185-AE83-0EBC60132F61}" type="datetimeFigureOut">
              <a:rPr lang="sr-Latn-RS" smtClean="0"/>
              <a:t>17.3.2020.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27A9E-CC62-41CB-8C26-C9E598B03692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728626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19EDE-F3FD-4185-AE83-0EBC60132F61}" type="datetimeFigureOut">
              <a:rPr lang="sr-Latn-RS" smtClean="0"/>
              <a:t>17.3.2020.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27A9E-CC62-41CB-8C26-C9E598B03692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5037961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19EDE-F3FD-4185-AE83-0EBC60132F61}" type="datetimeFigureOut">
              <a:rPr lang="sr-Latn-RS" smtClean="0"/>
              <a:t>17.3.2020.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27A9E-CC62-41CB-8C26-C9E598B03692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4329671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19EDE-F3FD-4185-AE83-0EBC60132F61}" type="datetimeFigureOut">
              <a:rPr lang="sr-Latn-RS" smtClean="0"/>
              <a:t>17.3.2020.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27A9E-CC62-41CB-8C26-C9E598B03692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9217118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19EDE-F3FD-4185-AE83-0EBC60132F61}" type="datetimeFigureOut">
              <a:rPr lang="sr-Latn-RS" smtClean="0"/>
              <a:t>17.3.2020.</a:t>
            </a:fld>
            <a:endParaRPr lang="sr-Latn-R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27A9E-CC62-41CB-8C26-C9E598B03692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5883796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19EDE-F3FD-4185-AE83-0EBC60132F61}" type="datetimeFigureOut">
              <a:rPr lang="sr-Latn-RS" smtClean="0"/>
              <a:t>17.3.2020.</a:t>
            </a:fld>
            <a:endParaRPr lang="sr-Latn-R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27A9E-CC62-41CB-8C26-C9E598B03692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41739937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19EDE-F3FD-4185-AE83-0EBC60132F61}" type="datetimeFigureOut">
              <a:rPr lang="sr-Latn-RS" smtClean="0"/>
              <a:t>17.3.2020.</a:t>
            </a:fld>
            <a:endParaRPr lang="sr-Latn-R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27A9E-CC62-41CB-8C26-C9E598B03692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5897791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19EDE-F3FD-4185-AE83-0EBC60132F61}" type="datetimeFigureOut">
              <a:rPr lang="sr-Latn-RS" smtClean="0"/>
              <a:t>17.3.2020.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27A9E-CC62-41CB-8C26-C9E598B03692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1181721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Latn-R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19EDE-F3FD-4185-AE83-0EBC60132F61}" type="datetimeFigureOut">
              <a:rPr lang="sr-Latn-RS" smtClean="0"/>
              <a:t>17.3.2020.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27A9E-CC62-41CB-8C26-C9E598B03692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487021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319EDE-F3FD-4185-AE83-0EBC60132F61}" type="datetimeFigureOut">
              <a:rPr lang="sr-Latn-RS" smtClean="0"/>
              <a:t>17.3.2020.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E27A9E-CC62-41CB-8C26-C9E598B03692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0894143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03848" y="0"/>
            <a:ext cx="19619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dirty="0" smtClean="0"/>
              <a:t>Школски рад </a:t>
            </a:r>
            <a:endParaRPr lang="sr-Latn-R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6941553" y="26191"/>
            <a:ext cx="12827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 smtClean="0"/>
              <a:t>18. 3. 2020.</a:t>
            </a:r>
            <a:endParaRPr lang="sr-Latn-RS" dirty="0"/>
          </a:p>
        </p:txBody>
      </p:sp>
      <p:sp>
        <p:nvSpPr>
          <p:cNvPr id="4" name="TextBox 3"/>
          <p:cNvSpPr txBox="1"/>
          <p:nvPr/>
        </p:nvSpPr>
        <p:spPr>
          <a:xfrm>
            <a:off x="55252" y="908720"/>
            <a:ext cx="43633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000" dirty="0" smtClean="0"/>
              <a:t>1. </a:t>
            </a:r>
            <a:endParaRPr lang="sr-Latn-R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491590" y="911264"/>
            <a:ext cx="66676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000" dirty="0" smtClean="0">
                <a:solidFill>
                  <a:srgbClr val="FF0000"/>
                </a:solidFill>
              </a:rPr>
              <a:t>Допуни реченице и препиши их у свеску писаним словима.</a:t>
            </a:r>
            <a:endParaRPr lang="sr-Latn-RS" sz="20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9552" y="1323096"/>
            <a:ext cx="46639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dirty="0" smtClean="0"/>
              <a:t>У нашем језику има ___  гласова.</a:t>
            </a:r>
            <a:endParaRPr lang="sr-Latn-R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539552" y="1784761"/>
            <a:ext cx="35371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dirty="0" smtClean="0"/>
              <a:t>Глас се записује _______ .</a:t>
            </a:r>
            <a:endParaRPr lang="sr-Latn-R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571037" y="2257652"/>
            <a:ext cx="52512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dirty="0" smtClean="0"/>
              <a:t>Азбуку  је  саставио _______________ .</a:t>
            </a:r>
            <a:endParaRPr lang="sr-Latn-R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19876" y="3068960"/>
            <a:ext cx="43633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000" dirty="0" smtClean="0"/>
              <a:t>2. </a:t>
            </a:r>
            <a:endParaRPr lang="sr-Latn-RS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517866" y="3081305"/>
            <a:ext cx="733713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000" dirty="0" smtClean="0">
                <a:solidFill>
                  <a:srgbClr val="FF0000"/>
                </a:solidFill>
              </a:rPr>
              <a:t>Напиши по једну реч која почиње словима: </a:t>
            </a:r>
            <a:r>
              <a:rPr lang="sr-Cyrl-RS" sz="2000" dirty="0" smtClean="0"/>
              <a:t>Ж, Ф, Џ, Ђ, Ч, Ћ, Љ, Њ.</a:t>
            </a:r>
          </a:p>
          <a:p>
            <a:r>
              <a:rPr lang="sr-Cyrl-RS" sz="2000" dirty="0" smtClean="0">
                <a:solidFill>
                  <a:srgbClr val="FF0000"/>
                </a:solidFill>
              </a:rPr>
              <a:t>У свесци пиши писаним словима.</a:t>
            </a:r>
            <a:endParaRPr lang="sr-Latn-RS" sz="2000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9876" y="4509120"/>
            <a:ext cx="43633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000" dirty="0" smtClean="0"/>
              <a:t>3. </a:t>
            </a:r>
            <a:endParaRPr lang="sr-Latn-RS" sz="2000" dirty="0"/>
          </a:p>
        </p:txBody>
      </p:sp>
      <p:sp>
        <p:nvSpPr>
          <p:cNvPr id="12" name="TextBox 11"/>
          <p:cNvSpPr txBox="1"/>
          <p:nvPr/>
        </p:nvSpPr>
        <p:spPr>
          <a:xfrm>
            <a:off x="456214" y="4509120"/>
            <a:ext cx="507145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000" dirty="0" smtClean="0">
                <a:solidFill>
                  <a:srgbClr val="FF0000"/>
                </a:solidFill>
              </a:rPr>
              <a:t>Од понуђених слова напиши што више речи.</a:t>
            </a:r>
          </a:p>
          <a:p>
            <a:r>
              <a:rPr lang="sr-Cyrl-RS" sz="2000" dirty="0" smtClean="0">
                <a:solidFill>
                  <a:srgbClr val="FF0000"/>
                </a:solidFill>
              </a:rPr>
              <a:t>У свесци пиши писаним словима.</a:t>
            </a:r>
            <a:endParaRPr lang="sr-Latn-RS" sz="2000" dirty="0" smtClean="0">
              <a:solidFill>
                <a:srgbClr val="FF0000"/>
              </a:solidFill>
            </a:endParaRPr>
          </a:p>
          <a:p>
            <a:endParaRPr lang="sr-Latn-RS" sz="20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621867" y="5373216"/>
            <a:ext cx="22035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000" dirty="0" smtClean="0"/>
              <a:t>А,  Г,  Е,  Б,  О,  Р,  Д</a:t>
            </a:r>
            <a:endParaRPr lang="sr-Latn-RS" sz="2000" dirty="0"/>
          </a:p>
        </p:txBody>
      </p:sp>
    </p:spTree>
    <p:extLst>
      <p:ext uri="{BB962C8B-B14F-4D97-AF65-F5344CB8AC3E}">
        <p14:creationId xmlns:p14="http://schemas.microsoft.com/office/powerpoint/2010/main" val="3199241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Резултат слика за vilage clipar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6265"/>
            <a:ext cx="7620000" cy="4381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9876" y="4509120"/>
            <a:ext cx="43633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2000" dirty="0" smtClean="0"/>
              <a:t>4</a:t>
            </a:r>
            <a:r>
              <a:rPr lang="sr-Cyrl-RS" sz="2000" dirty="0" smtClean="0"/>
              <a:t>. </a:t>
            </a:r>
            <a:endParaRPr lang="sr-Latn-R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456214" y="4509120"/>
            <a:ext cx="772205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000" dirty="0" smtClean="0">
                <a:solidFill>
                  <a:srgbClr val="FF0000"/>
                </a:solidFill>
              </a:rPr>
              <a:t>Посматрај слику и у свесци напиши писаним словима три реченице. </a:t>
            </a:r>
          </a:p>
          <a:p>
            <a:r>
              <a:rPr lang="sr-Cyrl-RS" sz="2000" dirty="0" smtClean="0">
                <a:solidFill>
                  <a:srgbClr val="FF0000"/>
                </a:solidFill>
              </a:rPr>
              <a:t>Шта видиш? Шта ти се свиђа?</a:t>
            </a:r>
            <a:endParaRPr lang="sr-Latn-RS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536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119</Words>
  <Application>Microsoft Office PowerPoint</Application>
  <PresentationFormat>On-screen Show (4:3)</PresentationFormat>
  <Paragraphs>17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katarina</dc:creator>
  <cp:lastModifiedBy>katarina</cp:lastModifiedBy>
  <cp:revision>4</cp:revision>
  <dcterms:created xsi:type="dcterms:W3CDTF">2020-03-17T13:16:59Z</dcterms:created>
  <dcterms:modified xsi:type="dcterms:W3CDTF">2020-03-17T13:40:38Z</dcterms:modified>
</cp:coreProperties>
</file>